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0.png" ContentType="image/png"/>
  <Override PartName="/ppt/media/image1.png" ContentType="image/png"/>
  <Override PartName="/ppt/media/image14.png" ContentType="image/png"/>
  <Override PartName="/ppt/media/image2.svg" ContentType="image/svg"/>
  <Override PartName="/ppt/media/image8.svg" ContentType="image/svg"/>
  <Override PartName="/ppt/media/image15.png" ContentType="image/png"/>
  <Override PartName="/ppt/media/image3.gif" ContentType="image/gif"/>
  <Override PartName="/ppt/media/image7.png" ContentType="image/png"/>
  <Override PartName="/ppt/media/image11.png" ContentType="image/png"/>
  <Override PartName="/ppt/media/image5.svg" ContentType="image/svg"/>
  <Override PartName="/ppt/media/image12.png" ContentType="image/png"/>
  <Override PartName="/ppt/media/image6.gif" ContentType="image/gif"/>
  <Override PartName="/ppt/media/image9.png" ContentType="image/png"/>
  <Override PartName="/ppt/media/image1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72" r:id="rId11"/>
    <p:sldMasterId id="2147483674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6BFE50-9851-4669-A015-88752221FE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6C5938C-300A-475C-9332-5FA5DF411C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07CA779-C9C6-4B54-B4AE-C521101B15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239098D-E594-41F0-8518-94BE4064BB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A1E9557-925C-4AF7-95DC-A80BD4185C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070DEF7-08EA-4321-9F7D-7B2F0ABCA7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562342E-3D43-4329-BFAE-56C4B8DC2A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9E9C025-3477-4179-BE5B-41D3A0B4E3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9681EAC-126E-41DB-B200-9FDC511EED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62722C-4369-4AAC-AA83-61D04ED9AE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606A79-C56B-46C8-92B0-4F19AD5BEA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C3D731B-1218-4661-8B12-18798223C0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74EB049-2B0C-46ED-92C9-4B7524E7E6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8FACE57-01AC-42F1-93D5-E2022B788D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BFA6918-C6B5-4662-A1F7-C0743BFD50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5929567-BB6B-47DC-8743-478D353551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7E093CF-44C3-4280-B3CC-0583614B4C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EE02A6-3E6E-41AC-BF33-82DB0E2508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357D7F-2D7D-49A7-9E5B-769EC169139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8E5B374-39F9-4632-8577-274F38FB4F5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4E7BB9-0661-4776-9774-675D7FFCAB6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436C60-F71D-40BA-BC18-4F1E28DF288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2C86F5C-BF7D-4BEA-B844-05550AF56C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CB669E-BA28-419A-AFAD-23BC66CD47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FA8FBD-7843-43E4-BD5D-3DE607BA23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E8FDB5-54FB-4BEF-B1D0-40C4FE869EE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3B693A-5E9B-4454-B834-42858F07392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B06CE1A-3CCA-478B-BCFA-CCEB92FA60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gif"/><Relationship Id="rId4" Type="http://schemas.openxmlformats.org/officeDocument/2006/relationships/image" Target="../media/image3.gif"/><Relationship Id="rId5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6.gif"/><Relationship Id="rId6" Type="http://schemas.openxmlformats.org/officeDocument/2006/relationships/image" Target="../media/image4.png"/><Relationship Id="rId7" Type="http://schemas.openxmlformats.org/officeDocument/2006/relationships/image" Target="../media/image5.svg"/><Relationship Id="rId8" Type="http://schemas.openxmlformats.org/officeDocument/2006/relationships/image" Target="../media/image6.gif"/><Relationship Id="rId9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gif"/><Relationship Id="rId4" Type="http://schemas.openxmlformats.org/officeDocument/2006/relationships/image" Target="../media/image3.gif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15020280" y="2605680"/>
            <a:ext cx="5077800" cy="5077800"/>
            <a:chOff x="15020280" y="2605680"/>
            <a:chExt cx="5077800" cy="5077800"/>
          </a:xfrm>
        </p:grpSpPr>
        <p:sp>
          <p:nvSpPr>
            <p:cNvPr id="76" name="Freeform 3"/>
            <p:cNvSpPr/>
            <p:nvPr/>
          </p:nvSpPr>
          <p:spPr>
            <a:xfrm>
              <a:off x="15020280" y="260568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7" name="TextBox 4"/>
            <p:cNvSpPr/>
            <p:nvPr/>
          </p:nvSpPr>
          <p:spPr>
            <a:xfrm>
              <a:off x="15496200" y="28436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78" name="Group 5"/>
          <p:cNvGrpSpPr/>
          <p:nvPr/>
        </p:nvGrpSpPr>
        <p:grpSpPr>
          <a:xfrm>
            <a:off x="6770160" y="-1351800"/>
            <a:ext cx="12849120" cy="12809880"/>
            <a:chOff x="6770160" y="-1351800"/>
            <a:chExt cx="12849120" cy="12809880"/>
          </a:xfrm>
        </p:grpSpPr>
        <p:sp>
          <p:nvSpPr>
            <p:cNvPr id="79" name="Freeform 6"/>
            <p:cNvSpPr/>
            <p:nvPr/>
          </p:nvSpPr>
          <p:spPr>
            <a:xfrm rot="19434000">
              <a:off x="8558280" y="506880"/>
              <a:ext cx="9272520" cy="9092160"/>
            </a:xfrm>
            <a:custGeom>
              <a:avLst/>
              <a:gdLst>
                <a:gd name="textAreaLeft" fmla="*/ 0 w 9272520"/>
                <a:gd name="textAreaRight" fmla="*/ 9272880 w 9272520"/>
                <a:gd name="textAreaTop" fmla="*/ 0 h 9092160"/>
                <a:gd name="textAreaBottom" fmla="*/ 9092520 h 9092160"/>
              </a:gdLst>
              <a:ahLst/>
              <a:rect l="textAreaLeft" t="textAreaTop" r="textAreaRight" b="textAreaBottom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28575">
              <a:solidFill>
                <a:srgbClr val="795ac6">
                  <a:alpha val="4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0" name="TextBox 7"/>
            <p:cNvSpPr/>
            <p:nvPr/>
          </p:nvSpPr>
          <p:spPr>
            <a:xfrm rot="19434000">
              <a:off x="9299160" y="966600"/>
              <a:ext cx="7533720" cy="7821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81" name="Group 8"/>
          <p:cNvGrpSpPr/>
          <p:nvPr/>
        </p:nvGrpSpPr>
        <p:grpSpPr>
          <a:xfrm>
            <a:off x="9007200" y="1004040"/>
            <a:ext cx="8251200" cy="8100000"/>
            <a:chOff x="9007200" y="1004040"/>
            <a:chExt cx="8251200" cy="8100000"/>
          </a:xfrm>
        </p:grpSpPr>
        <p:sp>
          <p:nvSpPr>
            <p:cNvPr id="82" name="Freeform 9"/>
            <p:cNvSpPr/>
            <p:nvPr/>
          </p:nvSpPr>
          <p:spPr>
            <a:xfrm rot="10905600">
              <a:off x="9125640" y="1125000"/>
              <a:ext cx="8013960" cy="7857720"/>
            </a:xfrm>
            <a:custGeom>
              <a:avLst/>
              <a:gdLst>
                <a:gd name="textAreaLeft" fmla="*/ 0 w 8013960"/>
                <a:gd name="textAreaRight" fmla="*/ 8014320 w 8013960"/>
                <a:gd name="textAreaTop" fmla="*/ 0 h 7857720"/>
                <a:gd name="textAreaBottom" fmla="*/ 7858080 h 7857720"/>
              </a:gdLst>
              <a:ahLst/>
              <a:rect l="textAreaLeft" t="textAreaTop" r="textAreaRight" b="textAreaBottom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28575">
              <a:solidFill>
                <a:srgbClr val="795ac6">
                  <a:alpha val="4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3" name="TextBox 10"/>
            <p:cNvSpPr/>
            <p:nvPr/>
          </p:nvSpPr>
          <p:spPr>
            <a:xfrm rot="10905600">
              <a:off x="9871200" y="1861200"/>
              <a:ext cx="6511320" cy="676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84" name="Freeform 11"/>
          <p:cNvSpPr/>
          <p:nvPr/>
        </p:nvSpPr>
        <p:spPr>
          <a:xfrm>
            <a:off x="-9934560" y="1336680"/>
            <a:ext cx="15303960" cy="15303960"/>
          </a:xfrm>
          <a:custGeom>
            <a:avLst/>
            <a:gdLst>
              <a:gd name="textAreaLeft" fmla="*/ 0 w 15303960"/>
              <a:gd name="textAreaRight" fmla="*/ 15304320 w 15303960"/>
              <a:gd name="textAreaTop" fmla="*/ 0 h 15303960"/>
              <a:gd name="textAreaBottom" fmla="*/ 15304320 h 15303960"/>
            </a:gdLst>
            <a:ahLst/>
            <a:rect l="textAreaLeft" t="textAreaTop" r="textAreaRight" b="textAreaBottom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5" name="Picture 12" descr=""/>
          <p:cNvPicPr/>
          <p:nvPr/>
        </p:nvPicPr>
        <p:blipFill>
          <a:blip r:embed="rId3"/>
          <a:stretch/>
        </p:blipFill>
        <p:spPr>
          <a:xfrm flipH="1">
            <a:off x="10527480" y="742320"/>
            <a:ext cx="3957840" cy="189972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13" descr=""/>
          <p:cNvPicPr/>
          <p:nvPr/>
        </p:nvPicPr>
        <p:blipFill>
          <a:blip r:embed="rId4"/>
          <a:stretch/>
        </p:blipFill>
        <p:spPr>
          <a:xfrm flipH="1">
            <a:off x="12812760" y="7644600"/>
            <a:ext cx="3957840" cy="1899720"/>
          </a:xfrm>
          <a:prstGeom prst="rect">
            <a:avLst/>
          </a:prstGeom>
          <a:ln w="0">
            <a:noFill/>
          </a:ln>
        </p:spPr>
      </p:pic>
      <p:grpSp>
        <p:nvGrpSpPr>
          <p:cNvPr id="87" name="Group 14"/>
          <p:cNvGrpSpPr/>
          <p:nvPr/>
        </p:nvGrpSpPr>
        <p:grpSpPr>
          <a:xfrm>
            <a:off x="-1814400" y="2625840"/>
            <a:ext cx="9629280" cy="1992240"/>
            <a:chOff x="-1814400" y="2625840"/>
            <a:chExt cx="9629280" cy="1992240"/>
          </a:xfrm>
        </p:grpSpPr>
        <p:sp>
          <p:nvSpPr>
            <p:cNvPr id="88" name="Freeform 15"/>
            <p:cNvSpPr/>
            <p:nvPr/>
          </p:nvSpPr>
          <p:spPr>
            <a:xfrm>
              <a:off x="-1814400" y="2799720"/>
              <a:ext cx="9629280" cy="1818360"/>
            </a:xfrm>
            <a:custGeom>
              <a:avLst/>
              <a:gdLst>
                <a:gd name="textAreaLeft" fmla="*/ 0 w 9629280"/>
                <a:gd name="textAreaRight" fmla="*/ 9629640 w 9629280"/>
                <a:gd name="textAreaTop" fmla="*/ 0 h 1818360"/>
                <a:gd name="textAreaBottom" fmla="*/ 1818720 h 1818360"/>
              </a:gdLst>
              <a:ahLst/>
              <a:rect l="textAreaLeft" t="textAreaTop" r="textAreaRight" b="textAreaBottom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0">
              <a:gsLst>
                <a:gs pos="0">
                  <a:srgbClr val="3428ba"/>
                </a:gs>
                <a:gs pos="100000">
                  <a:srgbClr val="5fa2db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9" name="TextBox 16"/>
            <p:cNvSpPr/>
            <p:nvPr/>
          </p:nvSpPr>
          <p:spPr>
            <a:xfrm>
              <a:off x="-1814400" y="2625840"/>
              <a:ext cx="9629280" cy="199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90" name="TextBox 17"/>
          <p:cNvSpPr/>
          <p:nvPr/>
        </p:nvSpPr>
        <p:spPr>
          <a:xfrm>
            <a:off x="542160" y="990360"/>
            <a:ext cx="585864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2881"/>
              </a:lnSpc>
            </a:pPr>
            <a:r>
              <a:rPr b="0" lang="en-US" sz="9200" strike="noStrike" u="none">
                <a:solidFill>
                  <a:srgbClr val="5ce1e6"/>
                </a:solidFill>
                <a:uFillTx/>
                <a:latin typeface="Anton"/>
                <a:ea typeface="Anton"/>
              </a:rPr>
              <a:t>LIBRARY</a:t>
            </a:r>
            <a:endParaRPr b="0" lang="en-US" sz="9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TextBox 18"/>
          <p:cNvSpPr/>
          <p:nvPr/>
        </p:nvSpPr>
        <p:spPr>
          <a:xfrm>
            <a:off x="729360" y="2743200"/>
            <a:ext cx="698904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2881"/>
              </a:lnSpc>
            </a:pPr>
            <a:r>
              <a:rPr b="0" lang="en-US" sz="9200" strike="noStrike" u="none">
                <a:solidFill>
                  <a:srgbClr val="ffffff"/>
                </a:solidFill>
                <a:uFillTx/>
                <a:latin typeface="Anton"/>
                <a:ea typeface="Anton"/>
              </a:rPr>
              <a:t>MANAGEMENT</a:t>
            </a:r>
            <a:endParaRPr b="0" lang="en-US" sz="9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Box 19"/>
          <p:cNvSpPr/>
          <p:nvPr/>
        </p:nvSpPr>
        <p:spPr>
          <a:xfrm>
            <a:off x="2286000" y="4343400"/>
            <a:ext cx="585864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2881"/>
              </a:lnSpc>
            </a:pPr>
            <a:r>
              <a:rPr b="0" lang="en-US" sz="920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SYSTEM</a:t>
            </a:r>
            <a:endParaRPr b="0" lang="en-US" sz="9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20"/>
          <p:cNvSpPr/>
          <p:nvPr/>
        </p:nvSpPr>
        <p:spPr>
          <a:xfrm>
            <a:off x="679320" y="6629400"/>
            <a:ext cx="84646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040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8360db"/>
                </a:solidFill>
                <a:uFillTx/>
                <a:latin typeface="Anton"/>
                <a:ea typeface="Anton"/>
              </a:rPr>
              <a:t>TRANSFORMING EDUCATION IN THE DIGITAL AGE 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16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57" name="Group 11"/>
          <p:cNvGrpSpPr/>
          <p:nvPr/>
        </p:nvGrpSpPr>
        <p:grpSpPr>
          <a:xfrm>
            <a:off x="732960" y="2427120"/>
            <a:ext cx="5077800" cy="5077800"/>
            <a:chOff x="732960" y="2427120"/>
            <a:chExt cx="5077800" cy="5077800"/>
          </a:xfrm>
        </p:grpSpPr>
        <p:sp>
          <p:nvSpPr>
            <p:cNvPr id="158" name="Freeform 17"/>
            <p:cNvSpPr/>
            <p:nvPr/>
          </p:nvSpPr>
          <p:spPr>
            <a:xfrm>
              <a:off x="732960" y="242712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9" name="TextBox 14"/>
            <p:cNvSpPr/>
            <p:nvPr/>
          </p:nvSpPr>
          <p:spPr>
            <a:xfrm>
              <a:off x="1209240" y="26654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60" name="Group 12"/>
          <p:cNvGrpSpPr/>
          <p:nvPr/>
        </p:nvGrpSpPr>
        <p:grpSpPr>
          <a:xfrm>
            <a:off x="16138440" y="1605600"/>
            <a:ext cx="2147040" cy="2147040"/>
            <a:chOff x="16138440" y="1605600"/>
            <a:chExt cx="2147040" cy="2147040"/>
          </a:xfrm>
        </p:grpSpPr>
        <p:sp>
          <p:nvSpPr>
            <p:cNvPr id="161" name="Freeform 18"/>
            <p:cNvSpPr/>
            <p:nvPr/>
          </p:nvSpPr>
          <p:spPr>
            <a:xfrm>
              <a:off x="16138440" y="1605600"/>
              <a:ext cx="2147040" cy="2147040"/>
            </a:xfrm>
            <a:custGeom>
              <a:avLst/>
              <a:gdLst>
                <a:gd name="textAreaLeft" fmla="*/ 0 w 2147040"/>
                <a:gd name="textAreaRight" fmla="*/ 2147400 w 2147040"/>
                <a:gd name="textAreaTop" fmla="*/ 0 h 2147040"/>
                <a:gd name="textAreaBottom" fmla="*/ 2147400 h 2147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2" name="TextBox 15"/>
            <p:cNvSpPr/>
            <p:nvPr/>
          </p:nvSpPr>
          <p:spPr>
            <a:xfrm>
              <a:off x="16340040" y="1706400"/>
              <a:ext cx="1744560" cy="184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-11160" y="-252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2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65" name="Group 3"/>
          <p:cNvGrpSpPr/>
          <p:nvPr/>
        </p:nvGrpSpPr>
        <p:grpSpPr>
          <a:xfrm>
            <a:off x="-1979640" y="5109840"/>
            <a:ext cx="22246920" cy="4148280"/>
            <a:chOff x="-1979640" y="5109840"/>
            <a:chExt cx="22246920" cy="4148280"/>
          </a:xfrm>
        </p:grpSpPr>
        <p:sp>
          <p:nvSpPr>
            <p:cNvPr id="166" name="Freeform 4"/>
            <p:cNvSpPr/>
            <p:nvPr/>
          </p:nvSpPr>
          <p:spPr>
            <a:xfrm>
              <a:off x="-1979640" y="5269680"/>
              <a:ext cx="22246920" cy="3988440"/>
            </a:xfrm>
            <a:custGeom>
              <a:avLst/>
              <a:gdLst>
                <a:gd name="textAreaLeft" fmla="*/ 0 w 22246920"/>
                <a:gd name="textAreaRight" fmla="*/ 22247280 w 22246920"/>
                <a:gd name="textAreaTop" fmla="*/ 0 h 3988440"/>
                <a:gd name="textAreaBottom" fmla="*/ 3988800 h 3988440"/>
              </a:gdLst>
              <a:ahLst/>
              <a:rect l="textAreaLeft" t="textAreaTop" r="textAreaRight" b="textAreaBottom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0">
              <a:gsLst>
                <a:gs pos="0">
                  <a:srgbClr val="3428ba"/>
                </a:gs>
                <a:gs pos="100000">
                  <a:srgbClr val="5fa2db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7" name="TextBox 5"/>
            <p:cNvSpPr/>
            <p:nvPr/>
          </p:nvSpPr>
          <p:spPr>
            <a:xfrm>
              <a:off x="-1979640" y="5109840"/>
              <a:ext cx="22246920" cy="414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68" name="Group 6"/>
          <p:cNvGrpSpPr/>
          <p:nvPr/>
        </p:nvGrpSpPr>
        <p:grpSpPr>
          <a:xfrm>
            <a:off x="732960" y="2427120"/>
            <a:ext cx="5077800" cy="5077800"/>
            <a:chOff x="732960" y="2427120"/>
            <a:chExt cx="5077800" cy="5077800"/>
          </a:xfrm>
        </p:grpSpPr>
        <p:sp>
          <p:nvSpPr>
            <p:cNvPr id="169" name="Freeform 7"/>
            <p:cNvSpPr/>
            <p:nvPr/>
          </p:nvSpPr>
          <p:spPr>
            <a:xfrm>
              <a:off x="732960" y="242712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0" name="TextBox 8"/>
            <p:cNvSpPr/>
            <p:nvPr/>
          </p:nvSpPr>
          <p:spPr>
            <a:xfrm>
              <a:off x="1209240" y="26654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71" name="Group 9"/>
          <p:cNvGrpSpPr/>
          <p:nvPr/>
        </p:nvGrpSpPr>
        <p:grpSpPr>
          <a:xfrm>
            <a:off x="16138440" y="1605600"/>
            <a:ext cx="2147040" cy="2147040"/>
            <a:chOff x="16138440" y="1605600"/>
            <a:chExt cx="2147040" cy="2147040"/>
          </a:xfrm>
        </p:grpSpPr>
        <p:sp>
          <p:nvSpPr>
            <p:cNvPr id="172" name="Freeform 10"/>
            <p:cNvSpPr/>
            <p:nvPr/>
          </p:nvSpPr>
          <p:spPr>
            <a:xfrm>
              <a:off x="16138440" y="1605600"/>
              <a:ext cx="2147040" cy="2147040"/>
            </a:xfrm>
            <a:custGeom>
              <a:avLst/>
              <a:gdLst>
                <a:gd name="textAreaLeft" fmla="*/ 0 w 2147040"/>
                <a:gd name="textAreaRight" fmla="*/ 2147400 w 2147040"/>
                <a:gd name="textAreaTop" fmla="*/ 0 h 2147040"/>
                <a:gd name="textAreaBottom" fmla="*/ 2147400 h 2147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3" name="TextBox 11"/>
            <p:cNvSpPr/>
            <p:nvPr/>
          </p:nvSpPr>
          <p:spPr>
            <a:xfrm>
              <a:off x="16340040" y="1706400"/>
              <a:ext cx="1744560" cy="184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74" name="TextBox 12"/>
          <p:cNvSpPr/>
          <p:nvPr/>
        </p:nvSpPr>
        <p:spPr>
          <a:xfrm>
            <a:off x="7295760" y="5646600"/>
            <a:ext cx="8592120" cy="50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930"/>
              </a:lnSpc>
            </a:pPr>
            <a:r>
              <a:rPr b="0" lang="en-US" sz="14239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THANK YOU!</a:t>
            </a:r>
            <a:endParaRPr b="0" lang="en-US" sz="1423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-10298520" y="102888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40" y="0"/>
                </a:lnTo>
                <a:lnTo>
                  <a:pt x="17871340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Freeform 3"/>
          <p:cNvSpPr/>
          <p:nvPr/>
        </p:nvSpPr>
        <p:spPr>
          <a:xfrm>
            <a:off x="784800" y="4847760"/>
            <a:ext cx="2947320" cy="4114440"/>
          </a:xfrm>
          <a:custGeom>
            <a:avLst/>
            <a:gdLst>
              <a:gd name="textAreaLeft" fmla="*/ 0 w 2947320"/>
              <a:gd name="textAreaRight" fmla="*/ 2947680 w 294732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" name="Picture 4" descr=""/>
          <p:cNvPicPr/>
          <p:nvPr/>
        </p:nvPicPr>
        <p:blipFill>
          <a:blip r:embed="rId5"/>
          <a:stretch/>
        </p:blipFill>
        <p:spPr>
          <a:xfrm>
            <a:off x="1355400" y="4303800"/>
            <a:ext cx="1098360" cy="1381680"/>
          </a:xfrm>
          <a:prstGeom prst="rect">
            <a:avLst/>
          </a:prstGeom>
          <a:ln w="0">
            <a:noFill/>
          </a:ln>
        </p:spPr>
      </p:pic>
      <p:sp>
        <p:nvSpPr>
          <p:cNvPr id="97" name="TextBox 5"/>
          <p:cNvSpPr/>
          <p:nvPr/>
        </p:nvSpPr>
        <p:spPr>
          <a:xfrm>
            <a:off x="4470480" y="-104760"/>
            <a:ext cx="9347040" cy="28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407"/>
              </a:lnSpc>
            </a:pPr>
            <a:r>
              <a:rPr b="0" lang="en-US" sz="529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PROJECT OVERVIEWTITLE: LIBRARY MANAGEMENT SYSTEM</a:t>
            </a:r>
            <a:endParaRPr b="0" lang="en-US" sz="529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TextBox 6"/>
          <p:cNvSpPr/>
          <p:nvPr/>
        </p:nvSpPr>
        <p:spPr>
          <a:xfrm>
            <a:off x="5249520" y="2917800"/>
            <a:ext cx="7913520" cy="37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05"/>
              </a:lnSpc>
            </a:pPr>
            <a:r>
              <a:rPr b="1" lang="en-US" sz="236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BRIEF DESCRIPTION OF THE PROJECT: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305"/>
              </a:lnSpc>
            </a:pPr>
            <a:r>
              <a:rPr b="0" lang="en-US" sz="236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"A WEB-BASED APPLICATION DESIGNED TO STREAMLINE LIBRARY OPERATIONS WITH MODERN AND SLEEK DESIGN."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305"/>
              </a:lnSpc>
            </a:pPr>
            <a:r>
              <a:rPr b="1" lang="en-US" sz="236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TECHNOLOGIES USED: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305"/>
              </a:lnSpc>
            </a:pPr>
            <a:r>
              <a:rPr b="0" lang="en-US" sz="236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HTML, CSS, JAVASCRIPT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305"/>
              </a:lnSpc>
            </a:pPr>
            <a:r>
              <a:rPr b="1" lang="en-US" sz="236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OBJECTIVE: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3305"/>
              </a:lnSpc>
            </a:pPr>
            <a:r>
              <a:rPr b="0" lang="en-US" sz="236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EFFICIENT MANAGEMENT OF BOOKS, MEMBERS, AND LOAN TRANSACTIONS WITH AN INTUITIVE UI.</a:t>
            </a:r>
            <a:endParaRPr b="0" lang="en-US" sz="23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Freeform 7"/>
          <p:cNvSpPr/>
          <p:nvPr/>
        </p:nvSpPr>
        <p:spPr>
          <a:xfrm>
            <a:off x="14673960" y="2244960"/>
            <a:ext cx="2947320" cy="4114440"/>
          </a:xfrm>
          <a:custGeom>
            <a:avLst/>
            <a:gdLst>
              <a:gd name="textAreaLeft" fmla="*/ 0 w 2947320"/>
              <a:gd name="textAreaRight" fmla="*/ 2947680 w 294732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0" name="Picture 8" descr=""/>
          <p:cNvPicPr/>
          <p:nvPr/>
        </p:nvPicPr>
        <p:blipFill>
          <a:blip r:embed="rId8"/>
          <a:stretch/>
        </p:blipFill>
        <p:spPr>
          <a:xfrm>
            <a:off x="15685200" y="5391720"/>
            <a:ext cx="1202760" cy="151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2"/>
          <p:cNvSpPr/>
          <p:nvPr/>
        </p:nvSpPr>
        <p:spPr>
          <a:xfrm>
            <a:off x="-10298520" y="104940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40" y="0"/>
                </a:lnTo>
                <a:lnTo>
                  <a:pt x="17871340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02" name="Group 3"/>
          <p:cNvGrpSpPr/>
          <p:nvPr/>
        </p:nvGrpSpPr>
        <p:grpSpPr>
          <a:xfrm>
            <a:off x="-1868400" y="4916880"/>
            <a:ext cx="10827360" cy="2122200"/>
            <a:chOff x="-1868400" y="4916880"/>
            <a:chExt cx="10827360" cy="2122200"/>
          </a:xfrm>
        </p:grpSpPr>
        <p:sp>
          <p:nvSpPr>
            <p:cNvPr id="103" name="Freeform 4"/>
            <p:cNvSpPr/>
            <p:nvPr/>
          </p:nvSpPr>
          <p:spPr>
            <a:xfrm>
              <a:off x="-1868400" y="5076720"/>
              <a:ext cx="10827360" cy="1962360"/>
            </a:xfrm>
            <a:custGeom>
              <a:avLst/>
              <a:gdLst>
                <a:gd name="textAreaLeft" fmla="*/ 0 w 10827360"/>
                <a:gd name="textAreaRight" fmla="*/ 10827720 w 10827360"/>
                <a:gd name="textAreaTop" fmla="*/ 0 h 1962360"/>
                <a:gd name="textAreaBottom" fmla="*/ 1962720 h 1962360"/>
              </a:gdLst>
              <a:ahLst/>
              <a:rect l="textAreaLeft" t="textAreaTop" r="textAreaRight" b="textAreaBottom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0">
              <a:gsLst>
                <a:gs pos="0">
                  <a:srgbClr val="3428ba"/>
                </a:gs>
                <a:gs pos="100000">
                  <a:srgbClr val="5fa2db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4" name="TextBox 5"/>
            <p:cNvSpPr/>
            <p:nvPr/>
          </p:nvSpPr>
          <p:spPr>
            <a:xfrm>
              <a:off x="-1868400" y="4916880"/>
              <a:ext cx="10827360" cy="2122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05" name="TextBox 6"/>
          <p:cNvSpPr/>
          <p:nvPr/>
        </p:nvSpPr>
        <p:spPr>
          <a:xfrm>
            <a:off x="685800" y="2971800"/>
            <a:ext cx="803592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096"/>
              </a:lnSpc>
            </a:pPr>
            <a:r>
              <a:rPr b="0" lang="en-US" sz="8019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FEATURES OF THE </a:t>
            </a:r>
            <a:endParaRPr b="0" lang="en-US" sz="801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AutoShape 7"/>
          <p:cNvSpPr/>
          <p:nvPr/>
        </p:nvSpPr>
        <p:spPr>
          <a:xfrm flipV="1">
            <a:off x="3017880" y="7683480"/>
            <a:ext cx="5704200" cy="19440"/>
          </a:xfrm>
          <a:prstGeom prst="line">
            <a:avLst/>
          </a:prstGeom>
          <a:ln w="142875">
            <a:solidFill>
              <a:srgbClr val="795ac6">
                <a:alpha val="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25560" bIns="-2556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Box 8"/>
          <p:cNvSpPr/>
          <p:nvPr/>
        </p:nvSpPr>
        <p:spPr>
          <a:xfrm>
            <a:off x="465840" y="5252040"/>
            <a:ext cx="7992360" cy="20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124"/>
              </a:lnSpc>
            </a:pPr>
            <a:r>
              <a:rPr b="0" lang="en-US" sz="8040" strike="noStrike" u="none">
                <a:solidFill>
                  <a:srgbClr val="ffffff"/>
                </a:solidFill>
                <a:uFillTx/>
                <a:latin typeface="Anton"/>
                <a:ea typeface="Anton"/>
              </a:rPr>
              <a:t>FRONTENDTITLE:</a:t>
            </a:r>
            <a:endParaRPr b="0" lang="en-US" sz="80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08" name="Group 9"/>
          <p:cNvGrpSpPr/>
          <p:nvPr/>
        </p:nvGrpSpPr>
        <p:grpSpPr>
          <a:xfrm>
            <a:off x="15020280" y="2605680"/>
            <a:ext cx="5077800" cy="5077800"/>
            <a:chOff x="15020280" y="2605680"/>
            <a:chExt cx="5077800" cy="5077800"/>
          </a:xfrm>
        </p:grpSpPr>
        <p:sp>
          <p:nvSpPr>
            <p:cNvPr id="109" name="Freeform 10"/>
            <p:cNvSpPr/>
            <p:nvPr/>
          </p:nvSpPr>
          <p:spPr>
            <a:xfrm>
              <a:off x="15020280" y="260568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0" name="TextBox 11"/>
            <p:cNvSpPr/>
            <p:nvPr/>
          </p:nvSpPr>
          <p:spPr>
            <a:xfrm>
              <a:off x="15496200" y="28436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11" name="TextBox 12"/>
          <p:cNvSpPr/>
          <p:nvPr/>
        </p:nvSpPr>
        <p:spPr>
          <a:xfrm>
            <a:off x="9396360" y="512640"/>
            <a:ext cx="7629480" cy="9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KEY POINTS: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RESPONSIVE DESIGN: ADAPTABLE UI FOR MOBILE, TABLET, AND DESKTOP.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MODERN DESIGN ELEMENTS: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ANIMATED BACKGROUND WITH CSS EFFECTS.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DYNAMIC NAVIGATION MENU.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USER AND ADMIN LOGIN:</a:t>
            </a: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 ROLE-BASED LOGIN FORMS WITH INTERACTIVE DESIGN.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USER-FRIENDLY INTERFACE: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ORGANIZED SECTIONS FOR BOOK, MEMBER, AND LOAN MANAGEMENT.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INTUITIVE AND VISUALLY APPEALING LAYOUT.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2" name="Picture 13" descr=""/>
          <p:cNvPicPr/>
          <p:nvPr/>
        </p:nvPicPr>
        <p:blipFill>
          <a:blip r:embed="rId3"/>
          <a:stretch/>
        </p:blipFill>
        <p:spPr>
          <a:xfrm flipH="1">
            <a:off x="14330160" y="-342000"/>
            <a:ext cx="3957840" cy="18997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4" descr=""/>
          <p:cNvPicPr/>
          <p:nvPr/>
        </p:nvPicPr>
        <p:blipFill>
          <a:blip r:embed="rId4"/>
          <a:stretch/>
        </p:blipFill>
        <p:spPr>
          <a:xfrm flipH="1">
            <a:off x="15639480" y="9137160"/>
            <a:ext cx="3240000" cy="155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10833840" y="191340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5" name="Group 3"/>
          <p:cNvGrpSpPr/>
          <p:nvPr/>
        </p:nvGrpSpPr>
        <p:grpSpPr>
          <a:xfrm>
            <a:off x="-914400" y="-228600"/>
            <a:ext cx="18569880" cy="1440720"/>
            <a:chOff x="-914400" y="-228600"/>
            <a:chExt cx="18569880" cy="1440720"/>
          </a:xfrm>
        </p:grpSpPr>
        <p:sp>
          <p:nvSpPr>
            <p:cNvPr id="116" name="Freeform 4"/>
            <p:cNvSpPr/>
            <p:nvPr/>
          </p:nvSpPr>
          <p:spPr>
            <a:xfrm>
              <a:off x="-914400" y="-68760"/>
              <a:ext cx="18569880" cy="1280880"/>
            </a:xfrm>
            <a:custGeom>
              <a:avLst/>
              <a:gdLst>
                <a:gd name="textAreaLeft" fmla="*/ 0 w 18569880"/>
                <a:gd name="textAreaRight" fmla="*/ 18570240 w 18569880"/>
                <a:gd name="textAreaTop" fmla="*/ 0 h 1280880"/>
                <a:gd name="textAreaBottom" fmla="*/ 1281240 h 1280880"/>
              </a:gdLst>
              <a:ahLst/>
              <a:rect l="textAreaLeft" t="textAreaTop" r="textAreaRight" b="textAreaBottom"/>
              <a:pathLst>
                <a:path w="4426250" h="305379">
                  <a:moveTo>
                    <a:pt x="0" y="0"/>
                  </a:moveTo>
                  <a:lnTo>
                    <a:pt x="4426250" y="0"/>
                  </a:lnTo>
                  <a:lnTo>
                    <a:pt x="4426250" y="305379"/>
                  </a:lnTo>
                  <a:lnTo>
                    <a:pt x="0" y="305379"/>
                  </a:lnTo>
                  <a:close/>
                </a:path>
              </a:pathLst>
            </a:custGeom>
            <a:gradFill rotWithShape="0">
              <a:gsLst>
                <a:gs pos="0">
                  <a:srgbClr val="3428ba"/>
                </a:gs>
                <a:gs pos="100000">
                  <a:srgbClr val="5fa2db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" name="TextBox 5"/>
            <p:cNvSpPr/>
            <p:nvPr/>
          </p:nvSpPr>
          <p:spPr>
            <a:xfrm>
              <a:off x="-914400" y="-228600"/>
              <a:ext cx="18569880" cy="1440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18" name="Group 6"/>
          <p:cNvGrpSpPr/>
          <p:nvPr/>
        </p:nvGrpSpPr>
        <p:grpSpPr>
          <a:xfrm>
            <a:off x="15020280" y="2605680"/>
            <a:ext cx="5077800" cy="5077800"/>
            <a:chOff x="15020280" y="2605680"/>
            <a:chExt cx="5077800" cy="5077800"/>
          </a:xfrm>
        </p:grpSpPr>
        <p:sp>
          <p:nvSpPr>
            <p:cNvPr id="119" name="Freeform 7"/>
            <p:cNvSpPr/>
            <p:nvPr/>
          </p:nvSpPr>
          <p:spPr>
            <a:xfrm>
              <a:off x="15020280" y="260568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0" name="TextBox 8"/>
            <p:cNvSpPr/>
            <p:nvPr/>
          </p:nvSpPr>
          <p:spPr>
            <a:xfrm>
              <a:off x="15496200" y="28436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21" name="TextBox 9"/>
          <p:cNvSpPr/>
          <p:nvPr/>
        </p:nvSpPr>
        <p:spPr>
          <a:xfrm>
            <a:off x="914400" y="914400"/>
            <a:ext cx="3552120" cy="20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454"/>
              </a:lnSpc>
            </a:pPr>
            <a:r>
              <a:rPr b="0" lang="en-US" sz="540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  </a:t>
            </a:r>
            <a:r>
              <a:rPr b="0" lang="en-US" sz="540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TECHNOLOGY  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5029200" y="228600"/>
            <a:ext cx="978012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454"/>
              </a:lnSpc>
            </a:pPr>
            <a:r>
              <a:rPr b="0" lang="en-US" sz="5400" strike="noStrike" u="none">
                <a:solidFill>
                  <a:srgbClr val="ffffff"/>
                </a:solidFill>
                <a:uFillTx/>
                <a:latin typeface="Anton"/>
                <a:ea typeface="Anton"/>
              </a:rPr>
              <a:t>IMPLEMENTATION TITLE: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extBox 11"/>
          <p:cNvSpPr/>
          <p:nvPr/>
        </p:nvSpPr>
        <p:spPr>
          <a:xfrm>
            <a:off x="5329080" y="2045880"/>
            <a:ext cx="7629480" cy="76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FRONTEND TECHNOLOGY STACK 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HTML: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STRUCTURED LAYOUT AND SEMANTIC ELEMENTS.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CSS: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MODERN STYLING, ANIMATIONS, AND RESPONSIVE DESIGN.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HOVER EFFECTS, GRADIENTS, AND RADIAL ANIMATIONS.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1" lang="en-US" sz="3080" strike="noStrike" u="none">
                <a:solidFill>
                  <a:srgbClr val="000000"/>
                </a:solidFill>
                <a:uFillTx/>
                <a:latin typeface="Poppins Bold"/>
                <a:ea typeface="Poppins Bold"/>
              </a:rPr>
              <a:t>JAVASCRIPT: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DYNAMIC BEHAVIOR LIKE LOGIN FORM HANDLING.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4314"/>
              </a:lnSpc>
            </a:pPr>
            <a:r>
              <a:rPr b="0" lang="en-US" sz="3080" strike="noStrike" u="none">
                <a:solidFill>
                  <a:srgbClr val="000000"/>
                </a:solidFill>
                <a:uFillTx/>
                <a:latin typeface="Poppins"/>
                <a:ea typeface="Poppins"/>
              </a:rPr>
              <a:t>ENHANCED INTERACTIVITY WITH EVENT-DRIVEN SCRIPTING.</a:t>
            </a:r>
            <a:endParaRPr b="0" lang="en-US" sz="30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2"/>
          <p:cNvSpPr/>
          <p:nvPr/>
        </p:nvSpPr>
        <p:spPr>
          <a:xfrm>
            <a:off x="-9656280" y="-15228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Freeform 3"/>
          <p:cNvSpPr/>
          <p:nvPr/>
        </p:nvSpPr>
        <p:spPr>
          <a:xfrm>
            <a:off x="15544800" y="-1232280"/>
            <a:ext cx="3518280" cy="3518280"/>
          </a:xfrm>
          <a:custGeom>
            <a:avLst/>
            <a:gdLst>
              <a:gd name="textAreaLeft" fmla="*/ 0 w 3518280"/>
              <a:gd name="textAreaRight" fmla="*/ 3518640 w 3518280"/>
              <a:gd name="textAreaTop" fmla="*/ 0 h 3518280"/>
              <a:gd name="textAreaBottom" fmla="*/ 3518640 h 3518280"/>
            </a:gdLst>
            <a:ahLst/>
            <a:rect l="textAreaLeft" t="textAreaTop" r="textAreaRight" b="textAreaBottom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Freeform 4"/>
          <p:cNvSpPr/>
          <p:nvPr/>
        </p:nvSpPr>
        <p:spPr>
          <a:xfrm>
            <a:off x="-4422240" y="7086600"/>
            <a:ext cx="5793840" cy="5793840"/>
          </a:xfrm>
          <a:custGeom>
            <a:avLst/>
            <a:gdLst>
              <a:gd name="textAreaLeft" fmla="*/ 0 w 5793840"/>
              <a:gd name="textAreaRight" fmla="*/ 5794200 w 5793840"/>
              <a:gd name="textAreaTop" fmla="*/ 0 h 5793840"/>
              <a:gd name="textAreaBottom" fmla="*/ 5794200 h 5793840"/>
            </a:gdLst>
            <a:ahLst/>
            <a:rect l="textAreaLeft" t="textAreaTop" r="textAreaRight" b="textAreaBottom"/>
            <a:pathLst>
              <a:path w="5794139" h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Box 6"/>
          <p:cNvSpPr/>
          <p:nvPr/>
        </p:nvSpPr>
        <p:spPr>
          <a:xfrm>
            <a:off x="0" y="0"/>
            <a:ext cx="1554480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699"/>
              </a:lnSpc>
            </a:pPr>
            <a:r>
              <a:rPr b="0" lang="en-US" sz="550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 </a:t>
            </a:r>
            <a:r>
              <a:rPr b="0" lang="en-US" sz="5500" strike="noStrike" u="none">
                <a:solidFill>
                  <a:srgbClr val="3428ba"/>
                </a:solidFill>
                <a:uFillTx/>
                <a:latin typeface="Anton"/>
                <a:ea typeface="Anton"/>
              </a:rPr>
              <a:t>SCREENSHOTS OR DEMO TITLE</a:t>
            </a:r>
            <a:endParaRPr b="0" lang="en-US" sz="5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0" y="978120"/>
            <a:ext cx="12115800" cy="679284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8"/>
          <a:stretch/>
        </p:blipFill>
        <p:spPr>
          <a:xfrm>
            <a:off x="11370600" y="7315200"/>
            <a:ext cx="668880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1073160" y="612360"/>
            <a:ext cx="16300440" cy="92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3" name="Group 3"/>
          <p:cNvGrpSpPr/>
          <p:nvPr/>
        </p:nvGrpSpPr>
        <p:grpSpPr>
          <a:xfrm>
            <a:off x="732960" y="2427120"/>
            <a:ext cx="5077800" cy="5077800"/>
            <a:chOff x="732960" y="2427120"/>
            <a:chExt cx="5077800" cy="5077800"/>
          </a:xfrm>
        </p:grpSpPr>
        <p:sp>
          <p:nvSpPr>
            <p:cNvPr id="134" name="Freeform 4"/>
            <p:cNvSpPr/>
            <p:nvPr/>
          </p:nvSpPr>
          <p:spPr>
            <a:xfrm>
              <a:off x="732960" y="242712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5" name="TextBox 5"/>
            <p:cNvSpPr/>
            <p:nvPr/>
          </p:nvSpPr>
          <p:spPr>
            <a:xfrm>
              <a:off x="1209240" y="26654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36" name="Group 6"/>
          <p:cNvGrpSpPr/>
          <p:nvPr/>
        </p:nvGrpSpPr>
        <p:grpSpPr>
          <a:xfrm>
            <a:off x="16138440" y="1605600"/>
            <a:ext cx="2147040" cy="2147040"/>
            <a:chOff x="16138440" y="1605600"/>
            <a:chExt cx="2147040" cy="2147040"/>
          </a:xfrm>
        </p:grpSpPr>
        <p:sp>
          <p:nvSpPr>
            <p:cNvPr id="137" name="Freeform 7"/>
            <p:cNvSpPr/>
            <p:nvPr/>
          </p:nvSpPr>
          <p:spPr>
            <a:xfrm>
              <a:off x="16138440" y="1605600"/>
              <a:ext cx="2147040" cy="2147040"/>
            </a:xfrm>
            <a:custGeom>
              <a:avLst/>
              <a:gdLst>
                <a:gd name="textAreaLeft" fmla="*/ 0 w 2147040"/>
                <a:gd name="textAreaRight" fmla="*/ 2147400 w 2147040"/>
                <a:gd name="textAreaTop" fmla="*/ 0 h 2147040"/>
                <a:gd name="textAreaBottom" fmla="*/ 2147400 h 2147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8" name="TextBox 8"/>
            <p:cNvSpPr/>
            <p:nvPr/>
          </p:nvSpPr>
          <p:spPr>
            <a:xfrm>
              <a:off x="16340040" y="1706400"/>
              <a:ext cx="1744560" cy="184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-11160" y="-252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1" name="Group 1"/>
          <p:cNvGrpSpPr/>
          <p:nvPr/>
        </p:nvGrpSpPr>
        <p:grpSpPr>
          <a:xfrm>
            <a:off x="732960" y="2427120"/>
            <a:ext cx="5077800" cy="5077800"/>
            <a:chOff x="732960" y="2427120"/>
            <a:chExt cx="5077800" cy="5077800"/>
          </a:xfrm>
        </p:grpSpPr>
        <p:sp>
          <p:nvSpPr>
            <p:cNvPr id="142" name="Freeform 5"/>
            <p:cNvSpPr/>
            <p:nvPr/>
          </p:nvSpPr>
          <p:spPr>
            <a:xfrm>
              <a:off x="732960" y="242712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3" name="TextBox 1"/>
            <p:cNvSpPr/>
            <p:nvPr/>
          </p:nvSpPr>
          <p:spPr>
            <a:xfrm>
              <a:off x="1209240" y="26654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44" name="Group 4"/>
          <p:cNvGrpSpPr/>
          <p:nvPr/>
        </p:nvGrpSpPr>
        <p:grpSpPr>
          <a:xfrm>
            <a:off x="16138440" y="1605600"/>
            <a:ext cx="2147040" cy="2147040"/>
            <a:chOff x="16138440" y="1605600"/>
            <a:chExt cx="2147040" cy="2147040"/>
          </a:xfrm>
        </p:grpSpPr>
        <p:sp>
          <p:nvSpPr>
            <p:cNvPr id="145" name="Freeform 8"/>
            <p:cNvSpPr/>
            <p:nvPr/>
          </p:nvSpPr>
          <p:spPr>
            <a:xfrm>
              <a:off x="16138440" y="1605600"/>
              <a:ext cx="2147040" cy="2147040"/>
            </a:xfrm>
            <a:custGeom>
              <a:avLst/>
              <a:gdLst>
                <a:gd name="textAreaLeft" fmla="*/ 0 w 2147040"/>
                <a:gd name="textAreaRight" fmla="*/ 2147400 w 2147040"/>
                <a:gd name="textAreaTop" fmla="*/ 0 h 2147040"/>
                <a:gd name="textAreaBottom" fmla="*/ 2147400 h 2147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6" name="TextBox 2"/>
            <p:cNvSpPr/>
            <p:nvPr/>
          </p:nvSpPr>
          <p:spPr>
            <a:xfrm>
              <a:off x="16340040" y="1706400"/>
              <a:ext cx="1744560" cy="184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1065240" y="3616920"/>
            <a:ext cx="1613484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85ab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2"/>
          <p:cNvSpPr/>
          <p:nvPr/>
        </p:nvSpPr>
        <p:spPr>
          <a:xfrm>
            <a:off x="-10742400" y="322560"/>
            <a:ext cx="17871120" cy="17871120"/>
          </a:xfrm>
          <a:custGeom>
            <a:avLst/>
            <a:gdLst>
              <a:gd name="textAreaLeft" fmla="*/ 0 w 17871120"/>
              <a:gd name="textAreaRight" fmla="*/ 17871480 w 17871120"/>
              <a:gd name="textAreaTop" fmla="*/ 0 h 17871120"/>
              <a:gd name="textAreaBottom" fmla="*/ 17871480 h 17871120"/>
            </a:gdLst>
            <a:ahLst/>
            <a:rect l="textAreaLeft" t="textAreaTop" r="textAreaRight" b="textAreaBottom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3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9" name="Group 7"/>
          <p:cNvGrpSpPr/>
          <p:nvPr/>
        </p:nvGrpSpPr>
        <p:grpSpPr>
          <a:xfrm>
            <a:off x="732960" y="2427120"/>
            <a:ext cx="5077800" cy="5077800"/>
            <a:chOff x="732960" y="2427120"/>
            <a:chExt cx="5077800" cy="5077800"/>
          </a:xfrm>
        </p:grpSpPr>
        <p:sp>
          <p:nvSpPr>
            <p:cNvPr id="150" name="Freeform 13"/>
            <p:cNvSpPr/>
            <p:nvPr/>
          </p:nvSpPr>
          <p:spPr>
            <a:xfrm>
              <a:off x="732960" y="2427120"/>
              <a:ext cx="5077800" cy="5077800"/>
            </a:xfrm>
            <a:custGeom>
              <a:avLst/>
              <a:gdLst>
                <a:gd name="textAreaLeft" fmla="*/ 0 w 5077800"/>
                <a:gd name="textAreaRight" fmla="*/ 5078160 w 5077800"/>
                <a:gd name="textAreaTop" fmla="*/ 0 h 5077800"/>
                <a:gd name="textAreaBottom" fmla="*/ 5078160 h 5077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1" name="TextBox 3"/>
            <p:cNvSpPr/>
            <p:nvPr/>
          </p:nvSpPr>
          <p:spPr>
            <a:xfrm>
              <a:off x="1209240" y="2665440"/>
              <a:ext cx="4125600" cy="436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52" name="Group 10"/>
          <p:cNvGrpSpPr/>
          <p:nvPr/>
        </p:nvGrpSpPr>
        <p:grpSpPr>
          <a:xfrm>
            <a:off x="16138440" y="1605600"/>
            <a:ext cx="2147040" cy="2147040"/>
            <a:chOff x="16138440" y="1605600"/>
            <a:chExt cx="2147040" cy="2147040"/>
          </a:xfrm>
        </p:grpSpPr>
        <p:sp>
          <p:nvSpPr>
            <p:cNvPr id="153" name="Freeform 14"/>
            <p:cNvSpPr/>
            <p:nvPr/>
          </p:nvSpPr>
          <p:spPr>
            <a:xfrm>
              <a:off x="16138440" y="1605600"/>
              <a:ext cx="2147040" cy="2147040"/>
            </a:xfrm>
            <a:custGeom>
              <a:avLst/>
              <a:gdLst>
                <a:gd name="textAreaLeft" fmla="*/ 0 w 2147040"/>
                <a:gd name="textAreaRight" fmla="*/ 2147400 w 2147040"/>
                <a:gd name="textAreaTop" fmla="*/ 0 h 2147040"/>
                <a:gd name="textAreaBottom" fmla="*/ 2147400 h 2147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95ac6">
                    <a:alpha val="4000"/>
                  </a:srgbClr>
                </a:gs>
                <a:gs pos="100000">
                  <a:srgbClr val="5540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4" name="TextBox 13"/>
            <p:cNvSpPr/>
            <p:nvPr/>
          </p:nvSpPr>
          <p:spPr>
            <a:xfrm>
              <a:off x="16340040" y="1706400"/>
              <a:ext cx="1744560" cy="184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-11160" y="-2520"/>
            <a:ext cx="1828764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LibreOffice/24.8.2.1$Linux_X86_64 LibreOffice_project/480$Build-1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DAGToaWf4Do</dc:identifier>
  <dc:language>en-US</dc:language>
  <cp:lastModifiedBy/>
  <dcterms:modified xsi:type="dcterms:W3CDTF">2024-12-04T17:53:00Z</dcterms:modified>
  <cp:revision>2</cp:revision>
  <dc:subject/>
  <dc:title>Blue Purple Modern Animated Computer Science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